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  <p:embeddedFont>
      <p:font typeface="Lora"/>
      <p:regular r:id="rId23"/>
    </p:embeddedFont>
    <p:embeddedFont>
      <p:font typeface="Source Sans 3"/>
      <p:regular r:id="rId24"/>
    </p:embeddedFont>
    <p:embeddedFont>
      <p:font typeface="Source Sans 3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599" y="654606"/>
            <a:ext cx="7477601" cy="1400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SmartShelfX – Inventory  Forecast &amp; Auto-Restock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19599" y="2412087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9599" y="3060621"/>
            <a:ext cx="7477601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Group Members :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319599" y="3804404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Salani Madhuri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19599" y="4452938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Ilakkiya K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19599" y="5101471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Alvin M Josan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19599" y="5750004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30684" y="6487835"/>
            <a:ext cx="3455432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Mentor :  Suramya Biswas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319599" y="7194947"/>
            <a:ext cx="747760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5585936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30818" y="2181820"/>
            <a:ext cx="6365677" cy="5400318"/>
          </a:xfrm>
          <a:prstGeom prst="roundRect">
            <a:avLst>
              <a:gd name="adj" fmla="val 2709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0818" y="2151340"/>
            <a:ext cx="6365677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825823"/>
            <a:ext cx="712113" cy="712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89108" y="2775228"/>
            <a:ext cx="324909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Sales Dashboard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98590" y="3266718"/>
            <a:ext cx="583013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 the total sales distribution across all products using detailed charts and summaries.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31" y="4293394"/>
            <a:ext cx="5784532" cy="26923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3786" y="2181820"/>
            <a:ext cx="6365796" cy="5400318"/>
          </a:xfrm>
          <a:prstGeom prst="roundRect">
            <a:avLst>
              <a:gd name="adj" fmla="val 2709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86" y="2151340"/>
            <a:ext cx="6365796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628" y="1825823"/>
            <a:ext cx="712113" cy="7121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01558" y="2775228"/>
            <a:ext cx="4464725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                  Single Product Demand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701558" y="3266718"/>
            <a:ext cx="5830253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the demand patterns and performance of a single product.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4418" y="4293394"/>
            <a:ext cx="5784532" cy="30209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47581"/>
            <a:ext cx="5674638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1176099" y="2397919"/>
            <a:ext cx="6021348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4" name="Shape 2"/>
          <p:cNvSpPr/>
          <p:nvPr/>
        </p:nvSpPr>
        <p:spPr>
          <a:xfrm>
            <a:off x="823317" y="2162592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9768" y="2339042"/>
            <a:ext cx="352782" cy="3527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8466" y="3103483"/>
            <a:ext cx="387215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AI-Based Demand Forecasting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58466" y="3590449"/>
            <a:ext cx="5903952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TensorFlow/Scikit-learn models to predict demand and automate restocking.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785497" y="2045137"/>
            <a:ext cx="6021467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9" name="Shape 6"/>
          <p:cNvSpPr/>
          <p:nvPr/>
        </p:nvSpPr>
        <p:spPr>
          <a:xfrm>
            <a:off x="7432715" y="1809810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9165" y="1986260"/>
            <a:ext cx="352782" cy="3527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7863" y="2750701"/>
            <a:ext cx="434518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Batch Import &amp; Barcode Scanning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67863" y="3237667"/>
            <a:ext cx="5904071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CSV import/export and barcode-based product entry.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176099" y="5401508"/>
            <a:ext cx="6021348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14" name="Shape 10"/>
          <p:cNvSpPr/>
          <p:nvPr/>
        </p:nvSpPr>
        <p:spPr>
          <a:xfrm>
            <a:off x="823317" y="5166181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9768" y="5342632"/>
            <a:ext cx="352782" cy="3527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58466" y="6107073"/>
            <a:ext cx="407598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Vendor Communication System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58466" y="6594038"/>
            <a:ext cx="5903952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vendor dashboard for PO confirmation and messaging.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785497" y="5048726"/>
            <a:ext cx="6021467" cy="235148"/>
          </a:xfrm>
          <a:prstGeom prst="roundRect">
            <a:avLst>
              <a:gd name="adj" fmla="val 15006"/>
            </a:avLst>
          </a:prstGeom>
          <a:solidFill>
            <a:srgbClr val="444752"/>
          </a:solidFill>
          <a:ln/>
        </p:spPr>
      </p:sp>
      <p:sp>
        <p:nvSpPr>
          <p:cNvPr id="19" name="Shape 14"/>
          <p:cNvSpPr/>
          <p:nvPr/>
        </p:nvSpPr>
        <p:spPr>
          <a:xfrm>
            <a:off x="7432715" y="4813399"/>
            <a:ext cx="705683" cy="705683"/>
          </a:xfrm>
          <a:prstGeom prst="roundRect">
            <a:avLst>
              <a:gd name="adj" fmla="val 64788"/>
            </a:avLst>
          </a:prstGeom>
          <a:solidFill>
            <a:srgbClr val="44475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9165" y="4989850"/>
            <a:ext cx="352782" cy="3527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7863" y="5754291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Application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67863" y="6241256"/>
            <a:ext cx="5904071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Android/iOS app for quick inventory updates on the go.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9787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96697" y="249602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SmartShelfX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automates stock tracking and restocking effectively.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196697" y="2962751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minimizes manual work 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196697" y="342947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a centralized dashboard for all roles to access key information.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196697" y="3896201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scalability in mind — ready for AI and mobile expansion in future.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196697" y="4362926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efficient warehouse management and smarter inventory decisions.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37724" y="2280642"/>
            <a:ext cx="30480" cy="2549009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9" name="Text 7"/>
          <p:cNvSpPr/>
          <p:nvPr/>
        </p:nvSpPr>
        <p:spPr>
          <a:xfrm>
            <a:off x="837724" y="5188625"/>
            <a:ext cx="12954952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Smarter Inventory, Seamless Operations.</a:t>
            </a:r>
            <a:endParaRPr lang="en-US" sz="6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1769" y="857369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821769" y="1497092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21769" y="2136815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21769" y="2864644"/>
            <a:ext cx="12986861" cy="20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300"/>
              </a:lnSpc>
              <a:buNone/>
            </a:pPr>
            <a:r>
              <a:rPr lang="en-US" sz="1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13050" dirty="0"/>
          </a:p>
        </p:txBody>
      </p:sp>
      <p:sp>
        <p:nvSpPr>
          <p:cNvPr id="6" name="Text 4"/>
          <p:cNvSpPr/>
          <p:nvPr/>
        </p:nvSpPr>
        <p:spPr>
          <a:xfrm>
            <a:off x="821769" y="5288637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21769" y="5928360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21769" y="6568083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821769" y="7207806"/>
            <a:ext cx="12986861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417040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Agenda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3663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83663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83663" y="3667125"/>
            <a:ext cx="217217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Implemented Modules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83663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Outputs</a:t>
            </a:r>
            <a:endParaRPr lang="en-US" sz="16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83663" y="5794058"/>
            <a:ext cx="213776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16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83663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259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05363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SmartShelfX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 web-based inventory management system that helps streamline product tracking and stock control 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946327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maintains accurate stock data through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Stock-In/Stock-Out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records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Stock Keeping Unit (SKU)-based product management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87290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interactive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and analytics module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provides insights into product performance and overall inventory trends.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602825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the user interface,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the server, and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storing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10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173843"/>
            <a:ext cx="12954952" cy="3442454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18146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778" y="2332673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Layer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634276" y="2332673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Technology Used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286690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778" y="3018115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5634276" y="3018115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355234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778" y="3703558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Backend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634276" y="3703558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Java,  Spring Boot 3+,  Spring Security,  Spring Data JPA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423779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778" y="4389001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634276" y="4389001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MySQL  8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92323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778" y="5074444"/>
            <a:ext cx="406324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5634276" y="5074444"/>
            <a:ext cx="791146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CEC9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Chart.js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8854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537722"/>
            <a:ext cx="12954952" cy="700683"/>
          </a:xfrm>
          <a:prstGeom prst="roundRect">
            <a:avLst>
              <a:gd name="adj" fmla="val 51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45344" y="654534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84659" y="6696551"/>
            <a:ext cx="40464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Tools used for development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17369" y="6696551"/>
            <a:ext cx="79283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FFA44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Eclipse IDE,  VS Code,  MySQL Workbench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928" y="593884"/>
            <a:ext cx="5294590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Implemented Modules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5928" y="1661041"/>
            <a:ext cx="6451283" cy="2135148"/>
          </a:xfrm>
          <a:prstGeom prst="roundRect">
            <a:avLst>
              <a:gd name="adj" fmla="val 68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448" y="1661041"/>
            <a:ext cx="121920" cy="21351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3827" y="1907500"/>
            <a:ext cx="359009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1. User &amp; Role Management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93827" y="236220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Roles: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Admin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Vendor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93827" y="2783205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authentication (encrypted passwords)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93827" y="320421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Dashboard with role-specific access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3190" y="1661041"/>
            <a:ext cx="6451283" cy="2135148"/>
          </a:xfrm>
          <a:prstGeom prst="roundRect">
            <a:avLst>
              <a:gd name="adj" fmla="val 6852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710" y="1661041"/>
            <a:ext cx="121920" cy="213514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61089" y="1907500"/>
            <a:ext cx="320278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2. Product Management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761089" y="2362200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access for product management.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761089" y="2783205"/>
            <a:ext cx="586692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Product List includes: SKU, Vendor, Price, Reorder Level, Current Stock and Status.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55928" y="4012168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8" y="4012168"/>
            <a:ext cx="121920" cy="171414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3827" y="4258628"/>
            <a:ext cx="47978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3. Stock-In / Stock-Out Transactions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93827" y="4713327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Record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Issues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93827" y="5134332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Date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Quantities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every transactions.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3190" y="4012168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710" y="4012168"/>
            <a:ext cx="121920" cy="171414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61089" y="4258628"/>
            <a:ext cx="27661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4. SKU Management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761089" y="4713327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Role-based access for SKU management.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61089" y="5134332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Each SKU List includes: SKU Id, SKU Description.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755928" y="5942290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48" y="5942290"/>
            <a:ext cx="121920" cy="171414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093827" y="6188750"/>
            <a:ext cx="254091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5. Alerts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1093827" y="6643449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when stock reaches Reorder level.</a:t>
            </a:r>
            <a:endParaRPr lang="en-US" sz="1700" dirty="0"/>
          </a:p>
        </p:txBody>
      </p:sp>
      <p:sp>
        <p:nvSpPr>
          <p:cNvPr id="28" name="Shape 21"/>
          <p:cNvSpPr/>
          <p:nvPr/>
        </p:nvSpPr>
        <p:spPr>
          <a:xfrm>
            <a:off x="7423190" y="5942290"/>
            <a:ext cx="6451283" cy="1714143"/>
          </a:xfrm>
          <a:prstGeom prst="roundRect">
            <a:avLst>
              <a:gd name="adj" fmla="val 8535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710" y="5942290"/>
            <a:ext cx="121920" cy="171414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761089" y="6188750"/>
            <a:ext cx="4304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🟢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6. Analytics Dashboard &amp; Reports</a:t>
            </a:r>
            <a:endParaRPr lang="en-US" sz="2000" dirty="0"/>
          </a:p>
        </p:txBody>
      </p:sp>
      <p:sp>
        <p:nvSpPr>
          <p:cNvPr id="31" name="Text 23"/>
          <p:cNvSpPr/>
          <p:nvPr/>
        </p:nvSpPr>
        <p:spPr>
          <a:xfrm>
            <a:off x="7761089" y="6643449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Single and Overall Product Summary and Analysis.</a:t>
            </a:r>
            <a:endParaRPr lang="en-US" sz="1700" dirty="0"/>
          </a:p>
        </p:txBody>
      </p:sp>
      <p:sp>
        <p:nvSpPr>
          <p:cNvPr id="32" name="Text 24"/>
          <p:cNvSpPr/>
          <p:nvPr/>
        </p:nvSpPr>
        <p:spPr>
          <a:xfrm>
            <a:off x="7761089" y="7064454"/>
            <a:ext cx="586692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 of product demand.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881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Outputs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0552"/>
            <a:ext cx="6357818" cy="4750237"/>
          </a:xfrm>
          <a:prstGeom prst="roundRect">
            <a:avLst>
              <a:gd name="adj" fmla="val 3080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80072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51578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08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Login Interface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449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user authentication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6723"/>
            <a:ext cx="5818227" cy="263163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10552"/>
            <a:ext cx="6357818" cy="4750237"/>
          </a:xfrm>
          <a:prstGeom prst="roundRect">
            <a:avLst>
              <a:gd name="adj" fmla="val 3080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80072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51578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089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Registration Form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4498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registration interface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53" y="4256723"/>
            <a:ext cx="5818227" cy="2734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171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58929"/>
            <a:ext cx="4158734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28449"/>
            <a:ext cx="415873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98" y="2499955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899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952875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Showing current stock, alerts, and restock summary.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988123"/>
            <a:ext cx="3619143" cy="164365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235773" y="2858929"/>
            <a:ext cx="4158734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73" y="2828449"/>
            <a:ext cx="4158734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048" y="2499955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90704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Manager Dashboard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5505569" y="3952875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viewing and managing all items in one place.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569" y="4988123"/>
            <a:ext cx="3619143" cy="1654493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9633823" y="2858929"/>
            <a:ext cx="4158853" cy="4053483"/>
          </a:xfrm>
          <a:prstGeom prst="roundRect">
            <a:avLst>
              <a:gd name="adj" fmla="val 3609"/>
            </a:avLst>
          </a:prstGeom>
          <a:solidFill>
            <a:srgbClr val="2528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823" y="2828449"/>
            <a:ext cx="4158853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4217" y="2499955"/>
            <a:ext cx="718066" cy="718066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10305098" y="3457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Vendor Dashboard</a:t>
            </a:r>
            <a:endParaRPr lang="en-US" sz="2200" dirty="0"/>
          </a:p>
        </p:txBody>
      </p:sp>
      <p:sp>
        <p:nvSpPr>
          <p:cNvPr id="19" name="Text 9"/>
          <p:cNvSpPr/>
          <p:nvPr/>
        </p:nvSpPr>
        <p:spPr>
          <a:xfrm>
            <a:off x="9903619" y="3952875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generating and managing vendor Purchase Orders.</a:t>
            </a:r>
            <a:endParaRPr lang="en-US" sz="1850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3619" y="4988123"/>
            <a:ext cx="3619262" cy="16487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710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2814"/>
            <a:ext cx="6357818" cy="4745712"/>
          </a:xfrm>
          <a:prstGeom prst="roundRect">
            <a:avLst>
              <a:gd name="adj" fmla="val 3083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82334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53841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112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List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676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management interface for Admin and Manager.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8985"/>
            <a:ext cx="5818227" cy="2729746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12814"/>
            <a:ext cx="6357818" cy="4745712"/>
          </a:xfrm>
          <a:prstGeom prst="roundRect">
            <a:avLst>
              <a:gd name="adj" fmla="val 3083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82334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53841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112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SKU List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6760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SKU management interface for Admin and Manager.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130" y="4258985"/>
            <a:ext cx="4293156" cy="27015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6666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08409"/>
            <a:ext cx="6357818" cy="4754523"/>
          </a:xfrm>
          <a:prstGeom prst="roundRect">
            <a:avLst>
              <a:gd name="adj" fmla="val 3077"/>
            </a:avLst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477929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149435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08540" y="3106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Stock-In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07519" y="36023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history and analysis of products purchased.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19" y="4254579"/>
            <a:ext cx="5818227" cy="2738557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7434858" y="2508409"/>
            <a:ext cx="6357818" cy="4754523"/>
          </a:xfrm>
          <a:prstGeom prst="roundRect">
            <a:avLst>
              <a:gd name="adj" fmla="val 3077"/>
            </a:avLst>
          </a:prstGeom>
          <a:solidFill>
            <a:srgbClr val="2528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858" y="2477929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675" y="2149435"/>
            <a:ext cx="718066" cy="71806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205674" y="31068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Stock-Out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7704653" y="3602355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history and analysis of Products Issued.</a:t>
            </a:r>
            <a:endParaRPr lang="en-US" sz="18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53" y="4254579"/>
            <a:ext cx="5818227" cy="2705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2025-11-11T14:09:46Z</dcterms:created>
  <dcterms:modified xsi:type="dcterms:W3CDTF">2025-11-11T14:09:46Z</dcterms:modified>
</cp:coreProperties>
</file>